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439" r:id="rId5"/>
    <p:sldId id="441" r:id="rId6"/>
    <p:sldId id="449" r:id="rId7"/>
    <p:sldId id="450" r:id="rId8"/>
    <p:sldId id="452" r:id="rId9"/>
    <p:sldId id="453" r:id="rId10"/>
    <p:sldId id="454" r:id="rId11"/>
    <p:sldId id="455" r:id="rId1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2"/>
            <p14:sldId id="453"/>
            <p14:sldId id="454"/>
            <p14:sldId id="4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 varScale="1">
        <p:scale>
          <a:sx n="112" d="100"/>
          <a:sy n="112" d="100"/>
        </p:scale>
        <p:origin x="566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8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Cirkulær økonomi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7BFC077F-3AB9-4AF2-9758-26C20436B1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89" y="0"/>
            <a:ext cx="1170322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AC3FD194-39CC-434F-9D22-F483B93B9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3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DDCBCEA9-F8D4-4F8A-9963-99DE9C5BE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80" y="0"/>
            <a:ext cx="1166824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kilt, lys, tegning&#10;&#10;Automatisk genereret beskrivelse">
            <a:extLst>
              <a:ext uri="{FF2B5EF4-FFF2-40B4-BE49-F238E27FC236}">
                <a16:creationId xmlns:a16="http://schemas.microsoft.com/office/drawing/2014/main" id="{A2C1CE8A-313C-4943-A949-ACB591B2D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360" y="0"/>
            <a:ext cx="615928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kilt&#10;&#10;Automatisk genereret beskrivelse">
            <a:extLst>
              <a:ext uri="{FF2B5EF4-FFF2-40B4-BE49-F238E27FC236}">
                <a16:creationId xmlns:a16="http://schemas.microsoft.com/office/drawing/2014/main" id="{019989EF-A910-4F00-9AF0-FF6E9D643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856" y="0"/>
            <a:ext cx="629628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B6F13F0-5C59-4322-A902-B27CEE153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566" y="0"/>
            <a:ext cx="457856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forskellig, bil, farverig&#10;&#10;Automatisk genereret beskrivelse">
            <a:extLst>
              <a:ext uri="{FF2B5EF4-FFF2-40B4-BE49-F238E27FC236}">
                <a16:creationId xmlns:a16="http://schemas.microsoft.com/office/drawing/2014/main" id="{3CF2D749-C971-4952-A555-7C0077C09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5" y="0"/>
            <a:ext cx="624991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7974</TotalTime>
  <Words>29</Words>
  <Application>Microsoft Office PowerPoint</Application>
  <PresentationFormat>Widescreen</PresentationFormat>
  <Paragraphs>12</Paragraphs>
  <Slides>8</Slides>
  <Notes>8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472</cp:revision>
  <cp:lastPrinted>2018-09-06T10:59:28Z</cp:lastPrinted>
  <dcterms:created xsi:type="dcterms:W3CDTF">2013-05-13T08:57:44Z</dcterms:created>
  <dcterms:modified xsi:type="dcterms:W3CDTF">2020-04-02T15:32:28Z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